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87" r:id="rId2"/>
    <p:sldId id="488" r:id="rId3"/>
    <p:sldId id="489" r:id="rId4"/>
    <p:sldId id="490" r:id="rId5"/>
    <p:sldId id="491" r:id="rId6"/>
    <p:sldId id="49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6" y="2537943"/>
            <a:ext cx="8796271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237. JESUH IN HONG SAM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is Calling 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Fanny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9316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bang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0101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sam.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660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529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1687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in: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vingveng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03502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237. JESUH IN HONG SAM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2018-12-14T14:32:05Z</dcterms:modified>
</cp:coreProperties>
</file>